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3" r:id="rId2"/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UNMH Recruitment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2E04AA-E6DB-4AE1-AD33-1A61984E75C7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79A1C-11E0-4B58-A58A-CD4C639BC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2437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UNMH Recruitment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11A06-DF49-434E-8B31-56FEF30A94D4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234B1-4C1C-4127-BDB3-2B8DD6EC1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1640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520D-000C-4D49-B85B-545B729E6CEC}" type="datetime1">
              <a:rPr lang="en-US" smtClean="0"/>
              <a:t>6/26/2020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77905-656D-4EC8-9C9E-D9AF7005303B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1E534-66C0-4B29-8F05-7BC14653D76C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57468-72EF-4379-915F-B5FB8AADB2A9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E87BC-327A-42FD-9C18-274F42933778}" type="datetime1">
              <a:rPr lang="en-US" smtClean="0"/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BB17-4205-4CFF-A366-08EA30880B91}" type="datetime1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A4CF8-2DE1-431F-BE35-2EE85C364B73}" type="datetime1">
              <a:rPr lang="en-US" smtClean="0"/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A13-692B-4E7D-A681-BBF2FDB51C88}" type="datetime1">
              <a:rPr lang="en-US" smtClean="0"/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0E6A-AB84-45C9-B85F-B2DC89560EB2}" type="datetime1">
              <a:rPr lang="en-US" smtClean="0"/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937D2-549C-403F-9A85-42BFDD15EC0F}" type="datetime1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B4C06-E9EF-4BDC-8519-E080460DC577}" type="datetime1">
              <a:rPr lang="en-US" smtClean="0"/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2E2846-AD6B-4F5C-BB82-A0B40082374A}" type="datetime1">
              <a:rPr lang="en-US" smtClean="0"/>
              <a:t>6/26/2020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F367B20-A10C-41BD-9675-BDB8D6B8608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mhjobs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UNM Hospitals &amp; Sandoval Regional Medical Center Application Processes 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UNM Hospitals &amp; Sandoval Regional Medical Center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14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692775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914400"/>
            <a:ext cx="8001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Applying to </a:t>
            </a:r>
            <a:r>
              <a:rPr lang="en-US" sz="2400" u="sng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UNMH</a:t>
            </a:r>
            <a:r>
              <a:rPr lang="en-US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positions</a:t>
            </a:r>
          </a:p>
          <a:p>
            <a:r>
              <a:rPr lang="en-US" dirty="0"/>
              <a:t>	</a:t>
            </a: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Go to </a:t>
            </a:r>
            <a:r>
              <a:rPr lang="en-US" dirty="0">
                <a:hlinkClick r:id="rId3"/>
              </a:rPr>
              <a:t>www.unmhjobs.com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Search positions and apply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Set up new account or login to existing account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r>
              <a:rPr lang="en-US" b="1" u="sng" dirty="0" smtClean="0"/>
              <a:t>Tips: </a:t>
            </a:r>
            <a:endParaRPr lang="en-US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Enter all work history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Enter minimum of 5 references (minimum 3 are supervisors)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Upload cover letter at front page of resume/cv (only one doc allowed) MS Word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Respond ASAP to reference check and behavioral assessment requests (online)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764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/>
              <a:t>Applying to UNM </a:t>
            </a:r>
            <a:r>
              <a:rPr lang="en-US" sz="2400" u="sng" dirty="0" smtClean="0"/>
              <a:t>SRMC’s</a:t>
            </a:r>
            <a:r>
              <a:rPr lang="en-US" sz="2400" dirty="0" smtClean="0"/>
              <a:t> </a:t>
            </a:r>
            <a:r>
              <a:rPr lang="en-US" sz="2400" dirty="0"/>
              <a:t>Career Opportunities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Scroll down on our home page  to Career opportunities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 smtClean="0"/>
          </a:p>
          <a:p>
            <a:r>
              <a:rPr lang="en-US" dirty="0" smtClean="0"/>
              <a:t>Click View </a:t>
            </a:r>
            <a:r>
              <a:rPr lang="en-US" u="sng" dirty="0" smtClean="0"/>
              <a:t>Current Openings  </a:t>
            </a:r>
            <a:r>
              <a:rPr lang="en-US" dirty="0" smtClean="0"/>
              <a:t>and you will be directed to our career opportunities page</a:t>
            </a:r>
          </a:p>
          <a:p>
            <a:r>
              <a:rPr lang="en-US" dirty="0" smtClean="0"/>
              <a:t>All job opportunities will be available on our opportunities page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Once your application is complete, you will receive a confirmation email that we have received your application.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Our hiring managers will source applications and send a correspondence via email to inform where you stand in the hiring process.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you have not heard back from hiring manager(s)- please contact 505-994-7000 and you will be directed to our HR personnel. 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45" y="1945702"/>
            <a:ext cx="3886200" cy="1382633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2640" y="3328335"/>
            <a:ext cx="3597905" cy="179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63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Tips for Applying and Interviewing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Start </a:t>
            </a:r>
            <a:r>
              <a:rPr lang="en-US" sz="1200" dirty="0"/>
              <a:t>by researching the company and your interviewers</a:t>
            </a:r>
          </a:p>
          <a:p>
            <a:r>
              <a:rPr lang="en-US" sz="1200" dirty="0"/>
              <a:t>Practice your answers to common interview/behavioral questions </a:t>
            </a:r>
          </a:p>
          <a:p>
            <a:r>
              <a:rPr lang="en-US" sz="1200" dirty="0"/>
              <a:t>Reread the job description</a:t>
            </a:r>
          </a:p>
          <a:p>
            <a:r>
              <a:rPr lang="en-US" sz="1200" dirty="0"/>
              <a:t>Prepare a list of references, and examples of your work</a:t>
            </a:r>
          </a:p>
          <a:p>
            <a:r>
              <a:rPr lang="en-US" sz="1200" dirty="0"/>
              <a:t>Prepare smart questions for your interviewers </a:t>
            </a:r>
            <a:endParaRPr lang="en-US" sz="1200" dirty="0" smtClean="0"/>
          </a:p>
          <a:p>
            <a:r>
              <a:rPr lang="en-US" sz="1200" dirty="0"/>
              <a:t>Plan your interview attire the night </a:t>
            </a:r>
            <a:r>
              <a:rPr lang="en-US" sz="1200" dirty="0" smtClean="0"/>
              <a:t>before</a:t>
            </a:r>
          </a:p>
          <a:p>
            <a:r>
              <a:rPr lang="en-US" sz="1200" dirty="0"/>
              <a:t>Bring copies of your resume ( List the last 10 years of employment/ relevant experience) </a:t>
            </a:r>
          </a:p>
          <a:p>
            <a:r>
              <a:rPr lang="en-US" sz="1200" dirty="0" smtClean="0"/>
              <a:t>Plan </a:t>
            </a:r>
            <a:r>
              <a:rPr lang="en-US" sz="1200" dirty="0"/>
              <a:t>your schedule to arrive 10-15 min early</a:t>
            </a:r>
          </a:p>
          <a:p>
            <a:r>
              <a:rPr lang="en-US" sz="1200" dirty="0"/>
              <a:t>Use the Star Method when answering questions</a:t>
            </a:r>
          </a:p>
          <a:p>
            <a:r>
              <a:rPr lang="en-US" sz="1200" dirty="0"/>
              <a:t>Make a great first impression and treat everyone you encounter with respect. </a:t>
            </a:r>
          </a:p>
          <a:p>
            <a:r>
              <a:rPr lang="en-US" sz="1200" dirty="0"/>
              <a:t>Keep answers concise and focused</a:t>
            </a:r>
          </a:p>
          <a:p>
            <a:r>
              <a:rPr lang="en-US" sz="1200" dirty="0"/>
              <a:t>Ask about next steps- do not be afraid to ask questions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708175"/>
            <a:ext cx="3886200" cy="1943100"/>
          </a:xfrm>
        </p:spPr>
      </p:pic>
    </p:spTree>
    <p:extLst>
      <p:ext uri="{BB962C8B-B14F-4D97-AF65-F5344CB8AC3E}">
        <p14:creationId xmlns:p14="http://schemas.microsoft.com/office/powerpoint/2010/main" val="821204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</TotalTime>
  <Words>297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Constantia</vt:lpstr>
      <vt:lpstr>Wingdings</vt:lpstr>
      <vt:lpstr>Wingdings 2</vt:lpstr>
      <vt:lpstr>Flow</vt:lpstr>
      <vt:lpstr> UNM Hospitals &amp; Sandoval Regional Medical Center Application Processes </vt:lpstr>
      <vt:lpstr>PowerPoint Presentation</vt:lpstr>
      <vt:lpstr>Applying to UNM SRMC’s Career Opportunities </vt:lpstr>
      <vt:lpstr>Tips for Applying and Interviewing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Ted Padilla</dc:creator>
  <cp:lastModifiedBy>Christina M Gonzales</cp:lastModifiedBy>
  <cp:revision>34</cp:revision>
  <dcterms:created xsi:type="dcterms:W3CDTF">2015-11-19T15:28:45Z</dcterms:created>
  <dcterms:modified xsi:type="dcterms:W3CDTF">2020-06-26T21:06:17Z</dcterms:modified>
</cp:coreProperties>
</file>